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00"/>
    <a:srgbClr val="6600CC"/>
    <a:srgbClr val="009900"/>
    <a:srgbClr val="0000CC"/>
    <a:srgbClr val="00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79" d="100"/>
          <a:sy n="79" d="100"/>
        </p:scale>
        <p:origin x="7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76619"/>
              </p:ext>
            </p:extLst>
          </p:nvPr>
        </p:nvGraphicFramePr>
        <p:xfrm>
          <a:off x="679886" y="2557392"/>
          <a:ext cx="11518395" cy="424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633672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45282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21691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Nevada HS Co Ed Quad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  </a:t>
                      </a:r>
                      <a:r>
                        <a:rPr lang="en-US" sz="800" b="1" dirty="0">
                          <a:solidFill>
                            <a:srgbClr val="7030A0"/>
                          </a:solidFill>
                        </a:rPr>
                        <a:t>EASTER</a:t>
                      </a:r>
                      <a:endParaRPr lang="en-US" sz="7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408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42791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Ballard HS Quad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1:00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Farmhouse 8:00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Pin High Am Tour 11:00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Taylor Made Fitting Day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10 – 2 @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Veenker’s</a:t>
                      </a:r>
                    </a:p>
                    <a:p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Spring Fling</a:t>
                      </a:r>
                    </a:p>
                    <a:p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3 Player </a:t>
                      </a:r>
                      <a:r>
                        <a:rPr lang="en-US" sz="900" b="1" baseline="0" dirty="0" err="1">
                          <a:solidFill>
                            <a:srgbClr val="C00000"/>
                          </a:solidFill>
                        </a:rPr>
                        <a:t>Bestshot</a:t>
                      </a:r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9886" y="2107140"/>
            <a:ext cx="176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$21.00, Riding $35         9 Holes Walking $24, Riding $38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$31.00, Riding $49        18 Holes Walking $34, Riding $52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$75 				              All Day with cart $80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099" y="2705876"/>
            <a:ext cx="11248253" cy="2192696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Taylor Made Fitting Event – Sat. April 26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a.m. – 2 p.m.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Fling 3 Player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Sun. April 27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9:00 Shotgun Start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25890</TotalTime>
  <Words>455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459</cp:revision>
  <dcterms:created xsi:type="dcterms:W3CDTF">2017-02-20T00:32:32Z</dcterms:created>
  <dcterms:modified xsi:type="dcterms:W3CDTF">2025-03-30T19:34:19Z</dcterms:modified>
</cp:coreProperties>
</file>