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33CC"/>
    <a:srgbClr val="0000CC"/>
    <a:srgbClr val="FF6600"/>
    <a:srgbClr val="6600CC"/>
    <a:srgbClr val="009900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265" autoAdjust="0"/>
  </p:normalViewPr>
  <p:slideViewPr>
    <p:cSldViewPr snapToGrid="0">
      <p:cViewPr varScale="1">
        <p:scale>
          <a:sx n="103" d="100"/>
          <a:sy n="103" d="100"/>
        </p:scale>
        <p:origin x="150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sley, Teresa E [VEENK]" userId="210121925_tp_box_2" providerId="OAuth2" clId="{C1647D61-2E9E-4787-8019-99C73B9177E1}"/>
    <pc:docChg chg="custSel modSld">
      <pc:chgData name="Balsley, Teresa E [VEENK]" userId="210121925_tp_box_2" providerId="OAuth2" clId="{C1647D61-2E9E-4787-8019-99C73B9177E1}" dt="2025-09-21T16:01:54.596" v="179" actId="255"/>
      <pc:docMkLst>
        <pc:docMk/>
      </pc:docMkLst>
      <pc:sldChg chg="modSp mod">
        <pc:chgData name="Balsley, Teresa E [VEENK]" userId="210121925_tp_box_2" providerId="OAuth2" clId="{C1647D61-2E9E-4787-8019-99C73B9177E1}" dt="2025-09-21T16:00:20.026" v="106" actId="207"/>
        <pc:sldMkLst>
          <pc:docMk/>
          <pc:sldMk cId="1976706957" sldId="256"/>
        </pc:sldMkLst>
        <pc:graphicFrameChg chg="mod modGraphic">
          <ac:chgData name="Balsley, Teresa E [VEENK]" userId="210121925_tp_box_2" providerId="OAuth2" clId="{C1647D61-2E9E-4787-8019-99C73B9177E1}" dt="2025-09-21T16:00:20.026" v="106" actId="207"/>
          <ac:graphicFrameMkLst>
            <pc:docMk/>
            <pc:sldMk cId="1976706957" sldId="256"/>
            <ac:graphicFrameMk id="7" creationId="{00000000-0000-0000-0000-000000000000}"/>
          </ac:graphicFrameMkLst>
        </pc:graphicFrameChg>
      </pc:sldChg>
      <pc:sldChg chg="modSp mod">
        <pc:chgData name="Balsley, Teresa E [VEENK]" userId="210121925_tp_box_2" providerId="OAuth2" clId="{C1647D61-2E9E-4787-8019-99C73B9177E1}" dt="2025-09-21T16:01:54.596" v="179" actId="255"/>
        <pc:sldMkLst>
          <pc:docMk/>
          <pc:sldMk cId="351057814" sldId="258"/>
        </pc:sldMkLst>
        <pc:spChg chg="mod">
          <ac:chgData name="Balsley, Teresa E [VEENK]" userId="210121925_tp_box_2" providerId="OAuth2" clId="{C1647D61-2E9E-4787-8019-99C73B9177E1}" dt="2025-09-21T16:01:54.596" v="179" actId="255"/>
          <ac:spMkLst>
            <pc:docMk/>
            <pc:sldMk cId="351057814" sldId="258"/>
            <ac:spMk id="3" creationId="{00000000-0000-0000-0000-000000000000}"/>
          </ac:spMkLst>
        </pc:spChg>
      </pc:sldChg>
    </pc:docChg>
  </pc:docChgLst>
  <pc:docChgLst>
    <pc:chgData name="Balsley, Teresa E [VEENK]" userId="210121925_tp_box_2" providerId="OAuth2" clId="{609232D2-74BA-4BC1-8539-BFD92D04329F}"/>
    <pc:docChg chg="undo custSel modSld">
      <pc:chgData name="Balsley, Teresa E [VEENK]" userId="210121925_tp_box_2" providerId="OAuth2" clId="{609232D2-74BA-4BC1-8539-BFD92D04329F}" dt="2025-10-05T21:35:32.095" v="669" actId="20577"/>
      <pc:docMkLst>
        <pc:docMk/>
      </pc:docMkLst>
      <pc:sldChg chg="modSp mod">
        <pc:chgData name="Balsley, Teresa E [VEENK]" userId="210121925_tp_box_2" providerId="OAuth2" clId="{609232D2-74BA-4BC1-8539-BFD92D04329F}" dt="2025-10-05T21:35:32.095" v="669" actId="20577"/>
        <pc:sldMkLst>
          <pc:docMk/>
          <pc:sldMk cId="1976706957" sldId="256"/>
        </pc:sldMkLst>
        <pc:spChg chg="mod">
          <ac:chgData name="Balsley, Teresa E [VEENK]" userId="210121925_tp_box_2" providerId="OAuth2" clId="{609232D2-74BA-4BC1-8539-BFD92D04329F}" dt="2025-10-05T21:32:10.481" v="588" actId="207"/>
          <ac:spMkLst>
            <pc:docMk/>
            <pc:sldMk cId="1976706957" sldId="256"/>
            <ac:spMk id="6" creationId="{00000000-0000-0000-0000-000000000000}"/>
          </ac:spMkLst>
        </pc:spChg>
        <pc:graphicFrameChg chg="mod modGraphic">
          <ac:chgData name="Balsley, Teresa E [VEENK]" userId="210121925_tp_box_2" providerId="OAuth2" clId="{609232D2-74BA-4BC1-8539-BFD92D04329F}" dt="2025-10-05T21:35:32.095" v="669" actId="20577"/>
          <ac:graphicFrameMkLst>
            <pc:docMk/>
            <pc:sldMk cId="1976706957" sldId="256"/>
            <ac:graphicFrameMk id="7" creationId="{00000000-0000-0000-0000-000000000000}"/>
          </ac:graphicFrameMkLst>
        </pc:graphicFrameChg>
      </pc:sldChg>
      <pc:sldChg chg="modSp mod">
        <pc:chgData name="Balsley, Teresa E [VEENK]" userId="210121925_tp_box_2" providerId="OAuth2" clId="{609232D2-74BA-4BC1-8539-BFD92D04329F}" dt="2025-09-29T21:29:15.002" v="573" actId="20577"/>
        <pc:sldMkLst>
          <pc:docMk/>
          <pc:sldMk cId="351057814" sldId="258"/>
        </pc:sldMkLst>
        <pc:spChg chg="mod">
          <ac:chgData name="Balsley, Teresa E [VEENK]" userId="210121925_tp_box_2" providerId="OAuth2" clId="{609232D2-74BA-4BC1-8539-BFD92D04329F}" dt="2025-09-29T21:29:15.002" v="573" actId="20577"/>
          <ac:spMkLst>
            <pc:docMk/>
            <pc:sldMk cId="351057814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89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8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373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93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200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8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3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0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7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6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1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0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85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1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9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3628F-86D5-44FC-986E-603DA43F813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8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-9886"/>
            <a:ext cx="11750040" cy="15230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22365"/>
            <a:ext cx="115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The Professional Staff of:</a:t>
            </a:r>
          </a:p>
          <a:p>
            <a:pPr algn="ctr"/>
            <a:r>
              <a:rPr lang="en-US" sz="1400" dirty="0"/>
              <a:t>Greg Dingel PGA, Golf Course Manager, </a:t>
            </a:r>
          </a:p>
          <a:p>
            <a:pPr algn="ctr"/>
            <a:r>
              <a:rPr lang="en-US" sz="1400" dirty="0"/>
              <a:t>Tom Meier Golf Course Superintendent &amp; Tess Balsley, Clubhouse Manager </a:t>
            </a:r>
          </a:p>
          <a:p>
            <a:pPr algn="ctr"/>
            <a:r>
              <a:rPr lang="en-US" sz="1400" dirty="0"/>
              <a:t>are here to provide the best possible experience for all of our patrons.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602326"/>
              </p:ext>
            </p:extLst>
          </p:nvPr>
        </p:nvGraphicFramePr>
        <p:xfrm>
          <a:off x="527302" y="2526903"/>
          <a:ext cx="11518395" cy="4261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85">
                  <a:extLst>
                    <a:ext uri="{9D8B030D-6E8A-4147-A177-3AD203B41FA5}">
                      <a16:colId xmlns:a16="http://schemas.microsoft.com/office/drawing/2014/main" val="2520114269"/>
                    </a:ext>
                  </a:extLst>
                </a:gridCol>
                <a:gridCol w="1652455">
                  <a:extLst>
                    <a:ext uri="{9D8B030D-6E8A-4147-A177-3AD203B41FA5}">
                      <a16:colId xmlns:a16="http://schemas.microsoft.com/office/drawing/2014/main" val="634291707"/>
                    </a:ext>
                  </a:extLst>
                </a:gridCol>
                <a:gridCol w="1629871">
                  <a:extLst>
                    <a:ext uri="{9D8B030D-6E8A-4147-A177-3AD203B41FA5}">
                      <a16:colId xmlns:a16="http://schemas.microsoft.com/office/drawing/2014/main" val="3850267"/>
                    </a:ext>
                  </a:extLst>
                </a:gridCol>
                <a:gridCol w="1654129">
                  <a:extLst>
                    <a:ext uri="{9D8B030D-6E8A-4147-A177-3AD203B41FA5}">
                      <a16:colId xmlns:a16="http://schemas.microsoft.com/office/drawing/2014/main" val="3944785749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536881308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369580068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3946236546"/>
                    </a:ext>
                  </a:extLst>
                </a:gridCol>
              </a:tblGrid>
              <a:tr h="421789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Friday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Saturday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Sunday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6603166"/>
                  </a:ext>
                </a:extLst>
              </a:tr>
              <a:tr h="354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6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7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8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9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10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11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  </a:t>
                      </a:r>
                      <a:r>
                        <a:rPr lang="en-US" sz="900" b="1" dirty="0">
                          <a:solidFill>
                            <a:srgbClr val="C00000"/>
                          </a:solidFill>
                        </a:rPr>
                        <a:t>ISU @ CO 2:30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12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015999"/>
                  </a:ext>
                </a:extLst>
              </a:tr>
              <a:tr h="503322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 err="1">
                          <a:solidFill>
                            <a:srgbClr val="FF33CC"/>
                          </a:solidFill>
                        </a:rPr>
                        <a:t>Gettin</a:t>
                      </a:r>
                      <a:r>
                        <a:rPr lang="en-US" sz="900" b="1" baseline="0" dirty="0">
                          <a:solidFill>
                            <a:srgbClr val="FF33CC"/>
                          </a:solidFill>
                        </a:rPr>
                        <a:t> PINK at the </a:t>
                      </a:r>
                      <a:r>
                        <a:rPr lang="en-US" sz="900" b="1" baseline="0" dirty="0" err="1">
                          <a:solidFill>
                            <a:srgbClr val="FF33CC"/>
                          </a:solidFill>
                        </a:rPr>
                        <a:t>Veenk</a:t>
                      </a:r>
                      <a:r>
                        <a:rPr lang="en-US" sz="900" b="1" baseline="0" dirty="0">
                          <a:solidFill>
                            <a:srgbClr val="FF33CC"/>
                          </a:solidFill>
                        </a:rPr>
                        <a:t>!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FF33CC"/>
                          </a:solidFill>
                        </a:rPr>
                        <a:t>10:00 Shotgun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97459"/>
                  </a:ext>
                </a:extLst>
              </a:tr>
              <a:tr h="354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13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14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15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16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17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18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19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198446"/>
                  </a:ext>
                </a:extLst>
              </a:tr>
              <a:tr h="487810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FF33CC"/>
                          </a:solidFill>
                        </a:rPr>
                        <a:t>Veenker’s 2 Player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FF33CC"/>
                          </a:solidFill>
                        </a:rPr>
                        <a:t>Ryder Cup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FF33CC"/>
                          </a:solidFill>
                        </a:rPr>
                        <a:t>Tee Times 9 - 1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979461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20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21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22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23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24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25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 ISU Homecoming vs BYU</a:t>
                      </a:r>
                      <a:endParaRPr lang="en-US" sz="7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26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292840"/>
                  </a:ext>
                </a:extLst>
              </a:tr>
              <a:tr h="551257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Delta Tau Delta</a:t>
                      </a:r>
                    </a:p>
                    <a:p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12:00 Tee Times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FF33CC"/>
                          </a:solidFill>
                        </a:rPr>
                        <a:t>NCCGA </a:t>
                      </a:r>
                    </a:p>
                    <a:p>
                      <a:r>
                        <a:rPr lang="en-US" sz="900" b="1" dirty="0">
                          <a:solidFill>
                            <a:srgbClr val="FF33CC"/>
                          </a:solidFill>
                        </a:rPr>
                        <a:t>11:00 Tee Times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FF33CC"/>
                          </a:solidFill>
                        </a:rPr>
                        <a:t>NCCGA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baseline="0" dirty="0">
                          <a:solidFill>
                            <a:srgbClr val="FF33CC"/>
                          </a:solidFill>
                        </a:rPr>
                        <a:t>a.m. Shotgun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103515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27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28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29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FF33CC"/>
                          </a:solidFill>
                        </a:rPr>
                        <a:t>30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33CC"/>
                          </a:solidFill>
                        </a:rPr>
                        <a:t>31 </a:t>
                      </a:r>
                      <a:r>
                        <a:rPr lang="en-US" sz="800" b="1" dirty="0">
                          <a:solidFill>
                            <a:srgbClr val="FF33CC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ISU vs ASU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62477"/>
                  </a:ext>
                </a:extLst>
              </a:tr>
              <a:tr h="590021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Fall Back Tonight!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42172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0554" y="2107140"/>
            <a:ext cx="1764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33CC"/>
                </a:solidFill>
              </a:rPr>
              <a:t>Oct / </a:t>
            </a:r>
            <a:r>
              <a:rPr lang="en-US" b="1" dirty="0"/>
              <a:t>Nov</a:t>
            </a:r>
          </a:p>
        </p:txBody>
      </p:sp>
    </p:spTree>
    <p:extLst>
      <p:ext uri="{BB962C8B-B14F-4D97-AF65-F5344CB8AC3E}">
        <p14:creationId xmlns:p14="http://schemas.microsoft.com/office/powerpoint/2010/main" val="197670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5908">
        <p:fade/>
      </p:transition>
    </mc:Choice>
    <mc:Fallback xmlns="">
      <p:transition spd="med" advClick="0" advTm="15908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8448" y="1632002"/>
            <a:ext cx="107533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						</a:t>
            </a:r>
            <a:r>
              <a:rPr 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Rates</a:t>
            </a:r>
          </a:p>
          <a:p>
            <a:r>
              <a:rPr lang="en-US" sz="1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Sales tax will be added to all posted green and cart fees.</a:t>
            </a:r>
          </a:p>
          <a:p>
            <a:endParaRPr lang="en-US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 –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	        	  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Fri, Sat, Sun &amp; Holidays </a:t>
            </a:r>
          </a:p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9 Holes Walking $23.00, Riding $37         9 Holes Walking $28, Riding $42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18 Holes Walking $33.00, Riding $51        18 Holes Walking $38, Riding $56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All Day with cart $80 				              All Day with cart $85</a:t>
            </a:r>
          </a:p>
          <a:p>
            <a:pPr algn="ctr"/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238052" y="248621"/>
            <a:ext cx="7358230" cy="129671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University’s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28357" y="4350830"/>
            <a:ext cx="937761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						</a:t>
            </a: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***Specials****                                                    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ISU Students Mon &amp;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Sunday Couples* after 3:00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9 Hole Green Fee $16.00 				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 2 players for the price of 1!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Hole Green Fee $21.00 / player			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(This is a family special intended for, spouses, parent/child </a:t>
            </a:r>
            <a:r>
              <a:rPr lang="en-US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just any 2 players)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74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501">
        <p:fade/>
      </p:transition>
    </mc:Choice>
    <mc:Fallback xmlns="">
      <p:transition spd="med" advClick="0" advTm="6501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181" y="1712914"/>
            <a:ext cx="8247887" cy="1142254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Coming Open Events</a:t>
            </a:r>
            <a:b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4" y="2284041"/>
            <a:ext cx="11437838" cy="4418510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Gettin</a:t>
            </a:r>
            <a:r>
              <a:rPr lang="en-US" sz="3600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PINK @the </a:t>
            </a:r>
            <a:r>
              <a:rPr lang="en-US" sz="3600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</a:t>
            </a:r>
            <a:r>
              <a:rPr lang="en-US" sz="3600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914400" lvl="2" indent="0">
              <a:buNone/>
            </a:pPr>
            <a:r>
              <a:rPr lang="en-US" sz="3600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4 Player </a:t>
            </a:r>
            <a:r>
              <a:rPr lang="en-US" sz="3600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Bestshot</a:t>
            </a:r>
            <a:r>
              <a:rPr lang="en-US" sz="3600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 Oct 12 – 10:00 Shotgun</a:t>
            </a:r>
          </a:p>
          <a:p>
            <a:pPr marL="914400" lvl="2" indent="0">
              <a:buNone/>
            </a:pPr>
            <a:endParaRPr lang="en-US" sz="360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Veenker’s </a:t>
            </a: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Player Ryder Cup</a:t>
            </a:r>
          </a:p>
          <a:p>
            <a:pPr marL="914400" lvl="2" indent="0">
              <a:buNone/>
            </a:pPr>
            <a:r>
              <a:rPr lang="en-US" sz="1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 Oct 19  Tee Times 9:00 a.m.  - 1:00 p.m.</a:t>
            </a:r>
          </a:p>
          <a:p>
            <a:pPr marL="914400" lvl="2" indent="0">
              <a:buNone/>
            </a:pPr>
            <a:endParaRPr lang="en-US" sz="2000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4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" y="155449"/>
            <a:ext cx="11777472" cy="140817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  <a:p>
            <a:pPr algn="ctr"/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5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7867">
        <p:fade/>
      </p:transition>
    </mc:Choice>
    <mc:Fallback xmlns="">
      <p:transition spd="med" advClick="0" advTm="7867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26106</TotalTime>
  <Words>465</Words>
  <Application>Microsoft Office PowerPoint</Application>
  <PresentationFormat>Widescreen</PresentationFormat>
  <Paragraphs>82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Wisp</vt:lpstr>
      <vt:lpstr>Welcome to Iowa State University Veenker Memorial Golf Course</vt:lpstr>
      <vt:lpstr>PowerPoint Presentation</vt:lpstr>
      <vt:lpstr>Up Coming Open Events     </vt:lpstr>
    </vt:vector>
  </TitlesOfParts>
  <Company>Iowa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Iowa State University Veenker Memorial Golf Course</dc:title>
  <dc:creator>Balsley, Teresa E [FPM]</dc:creator>
  <cp:lastModifiedBy>Balsley, Teresa E [VEENK]</cp:lastModifiedBy>
  <cp:revision>479</cp:revision>
  <dcterms:created xsi:type="dcterms:W3CDTF">2017-02-20T00:32:32Z</dcterms:created>
  <dcterms:modified xsi:type="dcterms:W3CDTF">2025-10-05T21:36:03Z</dcterms:modified>
</cp:coreProperties>
</file>