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6600"/>
    <a:srgbClr val="FF33CC"/>
    <a:srgbClr val="0000CC"/>
    <a:srgbClr val="FF6600"/>
    <a:srgbClr val="0099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265" autoAdjust="0"/>
  </p:normalViewPr>
  <p:slideViewPr>
    <p:cSldViewPr snapToGrid="0">
      <p:cViewPr varScale="1">
        <p:scale>
          <a:sx n="103" d="100"/>
          <a:sy n="103" d="100"/>
        </p:scale>
        <p:origin x="15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sley, Teresa E [VEENK]" userId="210121925_tp_box_2" providerId="OAuth2" clId="{609232D2-74BA-4BC1-8539-BFD92D04329F}"/>
    <pc:docChg chg="undo custSel modSld">
      <pc:chgData name="Balsley, Teresa E [VEENK]" userId="210121925_tp_box_2" providerId="OAuth2" clId="{609232D2-74BA-4BC1-8539-BFD92D04329F}" dt="2026-06-14T21:21:17.845" v="2322" actId="255"/>
      <pc:docMkLst>
        <pc:docMk/>
      </pc:docMkLst>
      <pc:sldChg chg="modSp mod">
        <pc:chgData name="Balsley, Teresa E [VEENK]" userId="210121925_tp_box_2" providerId="OAuth2" clId="{609232D2-74BA-4BC1-8539-BFD92D04329F}" dt="2026-06-14T21:21:17.845" v="2322" actId="255"/>
        <pc:sldMkLst>
          <pc:docMk/>
          <pc:sldMk cId="1976706957" sldId="256"/>
        </pc:sldMkLst>
        <pc:spChg chg="mod">
          <ac:chgData name="Balsley, Teresa E [VEENK]" userId="210121925_tp_box_2" providerId="OAuth2" clId="{609232D2-74BA-4BC1-8539-BFD92D04329F}" dt="2026-05-31T21:49:34.168" v="1768" actId="6549"/>
          <ac:spMkLst>
            <pc:docMk/>
            <pc:sldMk cId="1976706957" sldId="256"/>
            <ac:spMk id="6" creationId="{00000000-0000-0000-0000-000000000000}"/>
          </ac:spMkLst>
        </pc:spChg>
        <pc:graphicFrameChg chg="mod modGraphic">
          <ac:chgData name="Balsley, Teresa E [VEENK]" userId="210121925_tp_box_2" providerId="OAuth2" clId="{609232D2-74BA-4BC1-8539-BFD92D04329F}" dt="2026-06-14T21:21:17.845" v="2322" actId="255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609232D2-74BA-4BC1-8539-BFD92D04329F}" dt="2026-05-31T22:06:07.360" v="2096" actId="20577"/>
        <pc:sldMkLst>
          <pc:docMk/>
          <pc:sldMk cId="3888745173" sldId="257"/>
        </pc:sldMkLst>
        <pc:spChg chg="mod">
          <ac:chgData name="Balsley, Teresa E [VEENK]" userId="210121925_tp_box_2" providerId="OAuth2" clId="{609232D2-74BA-4BC1-8539-BFD92D04329F}" dt="2026-05-31T22:06:07.360" v="2096" actId="20577"/>
          <ac:spMkLst>
            <pc:docMk/>
            <pc:sldMk cId="3888745173" sldId="257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7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628F-86D5-44FC-986E-603DA43F8132}" type="datetimeFigureOut">
              <a:rPr lang="en-US" smtClean="0"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8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-9886"/>
            <a:ext cx="11750040" cy="1523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22365"/>
            <a:ext cx="115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The Professional Staff of:</a:t>
            </a:r>
          </a:p>
          <a:p>
            <a:pPr algn="ctr"/>
            <a:r>
              <a:rPr lang="en-US" sz="1400" dirty="0"/>
              <a:t>Greg Dingel PGA, Golf Course Manager, </a:t>
            </a:r>
          </a:p>
          <a:p>
            <a:pPr algn="ctr"/>
            <a:r>
              <a:rPr lang="en-US" sz="1400" dirty="0"/>
              <a:t>Tom Meier Golf Course Superintendent &amp; Tess Balsley, Clubhouse Manager </a:t>
            </a:r>
          </a:p>
          <a:p>
            <a:pPr algn="ctr"/>
            <a:r>
              <a:rPr lang="en-US" sz="1400" dirty="0"/>
              <a:t>are here to provide the best possible experience for all of our patrons.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232533"/>
              </p:ext>
            </p:extLst>
          </p:nvPr>
        </p:nvGraphicFramePr>
        <p:xfrm>
          <a:off x="527302" y="2526903"/>
          <a:ext cx="11518395" cy="4597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85">
                  <a:extLst>
                    <a:ext uri="{9D8B030D-6E8A-4147-A177-3AD203B41FA5}">
                      <a16:colId xmlns:a16="http://schemas.microsoft.com/office/drawing/2014/main" val="2520114269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63429170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3850267"/>
                    </a:ext>
                  </a:extLst>
                </a:gridCol>
                <a:gridCol w="1654129">
                  <a:extLst>
                    <a:ext uri="{9D8B030D-6E8A-4147-A177-3AD203B41FA5}">
                      <a16:colId xmlns:a16="http://schemas.microsoft.com/office/drawing/2014/main" val="3944785749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53688130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6958006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946236546"/>
                    </a:ext>
                  </a:extLst>
                </a:gridCol>
              </a:tblGrid>
              <a:tr h="421789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603166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Father’s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15999"/>
                  </a:ext>
                </a:extLst>
              </a:tr>
              <a:tr h="50332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Veenker Jr. Am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 &amp; 10 7:30 – 10:30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Men’s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Iowa Seed Assoc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12:00 Shotgun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D.O.T.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 &amp; 10 4:30 – 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Ladies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Back 9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Titleist Club Fitting @ Range</a:t>
                      </a:r>
                    </a:p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1:00 – 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Veenker’s 2 Player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 err="1">
                          <a:solidFill>
                            <a:schemeClr val="tx1"/>
                          </a:solidFill>
                        </a:rPr>
                        <a:t>Bestshot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</a:rPr>
                        <a:t> 8:00 Shotgun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7459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98446"/>
                  </a:ext>
                </a:extLst>
              </a:tr>
              <a:tr h="487810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Veenker’s 4 Gal </a:t>
                      </a:r>
                      <a:r>
                        <a:rPr lang="en-US" sz="800" b="1" dirty="0" err="1">
                          <a:solidFill>
                            <a:schemeClr val="tx1"/>
                          </a:solidFill>
                        </a:rPr>
                        <a:t>Bestshot</a:t>
                      </a: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8:30 Shotgun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Men’s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D.O.T.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 &amp; 10 4:30 – 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Ladies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Front 9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79461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292840"/>
                  </a:ext>
                </a:extLst>
              </a:tr>
              <a:tr h="551257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Men’s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D.O.T.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 &amp; 10 4:30 – 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Ladies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Back 9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Titleist Demo Day</a:t>
                      </a:r>
                    </a:p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1:00 – 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rgbClr val="C00000"/>
                          </a:solidFill>
                          <a:highlight>
                            <a:srgbClr val="FFFF00"/>
                          </a:highlight>
                        </a:rPr>
                        <a:t>Independence Day!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10351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2477"/>
                  </a:ext>
                </a:extLst>
              </a:tr>
              <a:tr h="590021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Men’s League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Iowa County Engineers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12:00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Last tee time 3:00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Course closing early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For Iowa Masters Prep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Iowa Masters – All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Iowa Masters – All Day</a:t>
                      </a:r>
                    </a:p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</a:rPr>
                        <a:t>Iowa Masters – All Day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217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54" y="2107140"/>
            <a:ext cx="17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June</a:t>
            </a:r>
          </a:p>
        </p:txBody>
      </p:sp>
    </p:spTree>
    <p:extLst>
      <p:ext uri="{BB962C8B-B14F-4D97-AF65-F5344CB8AC3E}">
        <p14:creationId xmlns:p14="http://schemas.microsoft.com/office/powerpoint/2010/main" val="19767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908">
        <p:fade/>
      </p:transition>
    </mc:Choice>
    <mc:Fallback xmlns="">
      <p:transition spd="med" advClick="0" advTm="1590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8448" y="1632002"/>
            <a:ext cx="10753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		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Rates</a:t>
            </a:r>
          </a:p>
          <a:p>
            <a:r>
              <a:rPr lang="en-US" sz="1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Sales tax will be added to all posted green and cart fees.</a:t>
            </a:r>
          </a:p>
          <a:p>
            <a:endParaRPr lang="en-US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–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	        	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Fri, Sat, Sun &amp; Holidays 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 Holes Walking $25.00, Riding $39         9 Holes Walking $30, Riding $44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18 Holes Walking $35.00, Riding $53        18 Holes Walking $40, Riding $58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All Day with cart $85 				              All Day with cart $90</a:t>
            </a:r>
          </a:p>
          <a:p>
            <a:pPr algn="ctr"/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8052" y="248621"/>
            <a:ext cx="7358230" cy="12967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University’s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8357" y="4350830"/>
            <a:ext cx="93776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						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***Specials****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 Students Mon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Sunday Couples* after 3:00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 Hole Green Fee $18.00 				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2 players for the price of 1!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Hole Green Fee $23.00 / player			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(This is a family special intended for, spouses, parent/child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any 2 players)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501">
        <p:fade/>
      </p:transition>
    </mc:Choice>
    <mc:Fallback xmlns="">
      <p:transition spd="med" advClick="0" advTm="650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81" y="1712914"/>
            <a:ext cx="8247887" cy="11422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Coming Open Events</a:t>
            </a: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284041"/>
            <a:ext cx="11437838" cy="441851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Veenker’s 2 Player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Sun June 21</a:t>
            </a:r>
            <a:r>
              <a:rPr lang="en-US" sz="36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8:00 Shotgun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Veenker’s 4 Gal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Tue June 23</a:t>
            </a:r>
            <a:r>
              <a:rPr lang="en-US" sz="36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– 8:30 Shotgun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" y="155449"/>
            <a:ext cx="11777472" cy="14081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  <a:p>
            <a:pPr algn="ctr"/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867">
        <p:fade/>
      </p:transition>
    </mc:Choice>
    <mc:Fallback xmlns="">
      <p:transition spd="med" advClick="0" advTm="7867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26473</TotalTime>
  <Words>559</Words>
  <Application>Microsoft Office PowerPoint</Application>
  <PresentationFormat>Widescreen</PresentationFormat>
  <Paragraphs>112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Welcome to Iowa State University Veenker Memorial Golf Course</vt:lpstr>
      <vt:lpstr>PowerPoint Presentation</vt:lpstr>
      <vt:lpstr>Up Coming Open Events     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Iowa State University Veenker Memorial Golf Course</dc:title>
  <dc:creator>Balsley, Teresa E [FPM]</dc:creator>
  <cp:lastModifiedBy>Balsley, Teresa E [VEENK]</cp:lastModifiedBy>
  <cp:revision>479</cp:revision>
  <dcterms:created xsi:type="dcterms:W3CDTF">2017-02-20T00:32:32Z</dcterms:created>
  <dcterms:modified xsi:type="dcterms:W3CDTF">2026-06-14T21:21:44Z</dcterms:modified>
</cp:coreProperties>
</file>