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6600CC"/>
    <a:srgbClr val="FF33CC"/>
    <a:srgbClr val="FF6600"/>
    <a:srgbClr val="009900"/>
    <a:srgbClr val="FF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6265" autoAdjust="0"/>
  </p:normalViewPr>
  <p:slideViewPr>
    <p:cSldViewPr snapToGrid="0">
      <p:cViewPr varScale="1">
        <p:scale>
          <a:sx n="103" d="100"/>
          <a:sy n="103" d="100"/>
        </p:scale>
        <p:origin x="150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lsley, Teresa E [VEENK]" userId="210121925_tp_box_2" providerId="OAuth2" clId="{609232D2-74BA-4BC1-8539-BFD92D04329F}"/>
    <pc:docChg chg="undo custSel modSld">
      <pc:chgData name="Balsley, Teresa E [VEENK]" userId="210121925_tp_box_2" providerId="OAuth2" clId="{609232D2-74BA-4BC1-8539-BFD92D04329F}" dt="2026-08-09T19:37:43.110" v="3480" actId="6549"/>
      <pc:docMkLst>
        <pc:docMk/>
      </pc:docMkLst>
      <pc:sldChg chg="modSp mod">
        <pc:chgData name="Balsley, Teresa E [VEENK]" userId="210121925_tp_box_2" providerId="OAuth2" clId="{609232D2-74BA-4BC1-8539-BFD92D04329F}" dt="2026-08-09T19:37:43.110" v="3480" actId="6549"/>
        <pc:sldMkLst>
          <pc:docMk/>
          <pc:sldMk cId="1976706957" sldId="256"/>
        </pc:sldMkLst>
        <pc:spChg chg="mod">
          <ac:chgData name="Balsley, Teresa E [VEENK]" userId="210121925_tp_box_2" providerId="OAuth2" clId="{609232D2-74BA-4BC1-8539-BFD92D04329F}" dt="2026-08-09T19:37:43.110" v="3480" actId="6549"/>
          <ac:spMkLst>
            <pc:docMk/>
            <pc:sldMk cId="1976706957" sldId="256"/>
            <ac:spMk id="5" creationId="{00000000-0000-0000-0000-000000000000}"/>
          </ac:spMkLst>
        </pc:spChg>
        <pc:spChg chg="mod">
          <ac:chgData name="Balsley, Teresa E [VEENK]" userId="210121925_tp_box_2" providerId="OAuth2" clId="{609232D2-74BA-4BC1-8539-BFD92D04329F}" dt="2026-08-09T19:35:21.318" v="3466" actId="14100"/>
          <ac:spMkLst>
            <pc:docMk/>
            <pc:sldMk cId="1976706957" sldId="256"/>
            <ac:spMk id="6" creationId="{00000000-0000-0000-0000-000000000000}"/>
          </ac:spMkLst>
        </pc:spChg>
        <pc:graphicFrameChg chg="mod modGraphic">
          <ac:chgData name="Balsley, Teresa E [VEENK]" userId="210121925_tp_box_2" providerId="OAuth2" clId="{609232D2-74BA-4BC1-8539-BFD92D04329F}" dt="2026-08-09T19:37:05.147" v="3473" actId="20577"/>
          <ac:graphicFrameMkLst>
            <pc:docMk/>
            <pc:sldMk cId="1976706957" sldId="256"/>
            <ac:graphicFrameMk id="7" creationId="{00000000-0000-0000-0000-000000000000}"/>
          </ac:graphicFrameMkLst>
        </pc:graphicFrameChg>
      </pc:sldChg>
      <pc:sldChg chg="modSp mod">
        <pc:chgData name="Balsley, Teresa E [VEENK]" userId="210121925_tp_box_2" providerId="OAuth2" clId="{609232D2-74BA-4BC1-8539-BFD92D04329F}" dt="2026-07-27T15:49:31.337" v="3192" actId="14100"/>
        <pc:sldMkLst>
          <pc:docMk/>
          <pc:sldMk cId="351057814" sldId="258"/>
        </pc:sldMkLst>
        <pc:spChg chg="mod">
          <ac:chgData name="Balsley, Teresa E [VEENK]" userId="210121925_tp_box_2" providerId="OAuth2" clId="{609232D2-74BA-4BC1-8539-BFD92D04329F}" dt="2026-07-27T15:49:31.337" v="3192" actId="14100"/>
          <ac:spMkLst>
            <pc:docMk/>
            <pc:sldMk cId="351057814" sldId="25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9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8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37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09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200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8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23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60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7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69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1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0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8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21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9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3628F-86D5-44FC-986E-603DA43F8132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DA29170-6049-4EB4-AC2F-32B4840B7B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8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-9886"/>
            <a:ext cx="11750040" cy="15230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1522365"/>
            <a:ext cx="115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The Professional Staff of:</a:t>
            </a:r>
          </a:p>
          <a:p>
            <a:pPr algn="ctr"/>
            <a:r>
              <a:rPr lang="en-US" sz="1400" dirty="0"/>
              <a:t>Greg Dingel PGA, Golf Course Manager, </a:t>
            </a:r>
          </a:p>
          <a:p>
            <a:pPr algn="ctr"/>
            <a:r>
              <a:rPr lang="en-US" sz="1400" dirty="0"/>
              <a:t>Tom Meier Golf Course Superintendent &amp; Tess Balsley, Clubhouse Manager </a:t>
            </a:r>
          </a:p>
          <a:p>
            <a:pPr algn="ctr"/>
            <a:r>
              <a:rPr lang="en-US" sz="1400" dirty="0"/>
              <a:t>are here to provide the best possible experience for all patrons.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500140"/>
              </p:ext>
            </p:extLst>
          </p:nvPr>
        </p:nvGraphicFramePr>
        <p:xfrm>
          <a:off x="496825" y="2476472"/>
          <a:ext cx="11518395" cy="42402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485">
                  <a:extLst>
                    <a:ext uri="{9D8B030D-6E8A-4147-A177-3AD203B41FA5}">
                      <a16:colId xmlns:a16="http://schemas.microsoft.com/office/drawing/2014/main" val="2520114269"/>
                    </a:ext>
                  </a:extLst>
                </a:gridCol>
                <a:gridCol w="1652455">
                  <a:extLst>
                    <a:ext uri="{9D8B030D-6E8A-4147-A177-3AD203B41FA5}">
                      <a16:colId xmlns:a16="http://schemas.microsoft.com/office/drawing/2014/main" val="634291707"/>
                    </a:ext>
                  </a:extLst>
                </a:gridCol>
                <a:gridCol w="1629871">
                  <a:extLst>
                    <a:ext uri="{9D8B030D-6E8A-4147-A177-3AD203B41FA5}">
                      <a16:colId xmlns:a16="http://schemas.microsoft.com/office/drawing/2014/main" val="3850267"/>
                    </a:ext>
                  </a:extLst>
                </a:gridCol>
                <a:gridCol w="1654129">
                  <a:extLst>
                    <a:ext uri="{9D8B030D-6E8A-4147-A177-3AD203B41FA5}">
                      <a16:colId xmlns:a16="http://schemas.microsoft.com/office/drawing/2014/main" val="3944785749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536881308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369580068"/>
                    </a:ext>
                  </a:extLst>
                </a:gridCol>
                <a:gridCol w="1645485">
                  <a:extLst>
                    <a:ext uri="{9D8B030D-6E8A-4147-A177-3AD203B41FA5}">
                      <a16:colId xmlns:a16="http://schemas.microsoft.com/office/drawing/2014/main" val="3946236546"/>
                    </a:ext>
                  </a:extLst>
                </a:gridCol>
              </a:tblGrid>
              <a:tr h="412626">
                <a:tc>
                  <a:txBody>
                    <a:bodyPr/>
                    <a:lstStyle/>
                    <a:p>
                      <a:r>
                        <a:rPr lang="en-US" dirty="0"/>
                        <a:t>Monday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Wednesday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Thursday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Friday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Saturday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Sunday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6603166"/>
                  </a:ext>
                </a:extLst>
              </a:tr>
              <a:tr h="3578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10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13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14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15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16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015999"/>
                  </a:ext>
                </a:extLst>
              </a:tr>
              <a:tr h="492388"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AHS Tryouts 8:00 Tee Times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AHS Tryouts 8:00 Tee Times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Men’s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Ladies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Back 9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Phi Kappa Theta </a:t>
                      </a:r>
                    </a:p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9:00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baseline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97459"/>
                  </a:ext>
                </a:extLst>
              </a:tr>
              <a:tr h="35781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17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18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19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20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22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23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198446"/>
                  </a:ext>
                </a:extLst>
              </a:tr>
              <a:tr h="477213"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Ladies League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Front 9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PGA Jr League</a:t>
                      </a:r>
                    </a:p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8:00 Back 9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Lane Smith Memorial</a:t>
                      </a:r>
                    </a:p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10:00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Pars &amp; Cigars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9:00 Tee Times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979461"/>
                  </a:ext>
                </a:extLst>
              </a:tr>
              <a:tr h="4627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24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25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26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27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28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29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30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292840"/>
                  </a:ext>
                </a:extLst>
              </a:tr>
              <a:tr h="610711"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Ladies League Finale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6:00 Back 9 Only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rgbClr val="C00000"/>
                          </a:solidFill>
                        </a:rPr>
                        <a:t>ISU Club Tryouts</a:t>
                      </a:r>
                    </a:p>
                    <a:p>
                      <a:r>
                        <a:rPr lang="en-US" sz="900" b="1" dirty="0">
                          <a:solidFill>
                            <a:srgbClr val="C00000"/>
                          </a:solidFill>
                        </a:rPr>
                        <a:t>12:00 Tee Times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rgbClr val="006600"/>
                          </a:solidFill>
                        </a:rPr>
                        <a:t>Veenker’s 3 Player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rgbClr val="006600"/>
                          </a:solidFill>
                        </a:rPr>
                        <a:t>Summer Classic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rgbClr val="006600"/>
                          </a:solidFill>
                        </a:rPr>
                        <a:t>9:00 Shotgun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baseline="0" dirty="0">
                          <a:solidFill>
                            <a:srgbClr val="C00000"/>
                          </a:solidFill>
                        </a:rPr>
                        <a:t>ISU Club Tryouts 3:00 Tx’s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103515"/>
                  </a:ext>
                </a:extLst>
              </a:tr>
              <a:tr h="46275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(1)  </a:t>
                      </a:r>
                      <a:r>
                        <a:rPr lang="en-US" sz="800" b="1" dirty="0">
                          <a:solidFill>
                            <a:srgbClr val="C00000"/>
                          </a:solidFill>
                        </a:rPr>
                        <a:t>ISU vs SEMO 12:00</a:t>
                      </a:r>
                      <a:endParaRPr lang="en-US" sz="7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6 </a:t>
                      </a:r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(10)</a:t>
                      </a:r>
                      <a:endParaRPr lang="en-US" sz="7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62477"/>
                  </a:ext>
                </a:extLst>
              </a:tr>
              <a:tr h="474219"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Aerify Greens</a:t>
                      </a:r>
                    </a:p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9 Holes Only 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Aerify Greens</a:t>
                      </a:r>
                    </a:p>
                    <a:p>
                      <a:r>
                        <a:rPr lang="en-US" sz="800" b="1" dirty="0">
                          <a:solidFill>
                            <a:schemeClr val="tx1"/>
                          </a:solidFill>
                        </a:rPr>
                        <a:t>9 Holes Only Open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Theta Chi</a:t>
                      </a:r>
                    </a:p>
                    <a:p>
                      <a:r>
                        <a:rPr lang="en-US" sz="800" b="1" dirty="0">
                          <a:solidFill>
                            <a:srgbClr val="006600"/>
                          </a:solidFill>
                        </a:rPr>
                        <a:t>10:00 Reverse Shotgun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42172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0555" y="2107140"/>
            <a:ext cx="1307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Aug/Sept</a:t>
            </a:r>
          </a:p>
        </p:txBody>
      </p:sp>
    </p:spTree>
    <p:extLst>
      <p:ext uri="{BB962C8B-B14F-4D97-AF65-F5344CB8AC3E}">
        <p14:creationId xmlns:p14="http://schemas.microsoft.com/office/powerpoint/2010/main" val="197670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908">
        <p:fade/>
      </p:transition>
    </mc:Choice>
    <mc:Fallback xmlns="">
      <p:transition spd="med" advClick="0" advTm="15908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8448" y="1632002"/>
            <a:ext cx="107533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						</a:t>
            </a:r>
            <a:r>
              <a:rPr lang="en-US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Rates</a:t>
            </a:r>
          </a:p>
          <a:p>
            <a:r>
              <a:rPr lang="en-US" sz="1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Sales tax will be added to all posted green and cart fees.</a:t>
            </a:r>
          </a:p>
          <a:p>
            <a:endParaRPr lang="en-US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 – </a:t>
            </a: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 	        	       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Fri, Sat, Sun &amp; Holidays </a:t>
            </a:r>
          </a:p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9 Holes Walking $25.00, Riding $39         9 Holes Walking $30, Riding $44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18 Holes Walking $35.00, Riding $53        18 Holes Walking $40, Riding $58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All Day with cart $85 				              All Day with cart $90</a:t>
            </a:r>
          </a:p>
          <a:p>
            <a:pPr algn="ctr"/>
            <a:endParaRPr lang="en-US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8052" y="248621"/>
            <a:ext cx="7358230" cy="129671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University’s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28357" y="4350830"/>
            <a:ext cx="937761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						</a:t>
            </a:r>
          </a:p>
          <a:p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***Specials****                                                     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ISU Students Mon &amp;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Sunday Couples* after 3:00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 Hole Green Fee $18.00 				2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 2 players for the price of 1!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Hole Green Fee $23.00 / player			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(This is a family special intended for, spouses, parent/child </a:t>
            </a:r>
            <a:r>
              <a:rPr lang="en-U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just any 2 players)</a:t>
            </a:r>
          </a:p>
          <a:p>
            <a:endParaRPr 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74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501">
        <p:fade/>
      </p:transition>
    </mc:Choice>
    <mc:Fallback xmlns="">
      <p:transition spd="med" advClick="0" advTm="6501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181" y="1712914"/>
            <a:ext cx="8247887" cy="1142254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Coming Open Events</a:t>
            </a:r>
            <a:b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14" y="2284041"/>
            <a:ext cx="10608906" cy="3193028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		Veenker’s 3 Player Summer Classic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Sun Aug. 30</a:t>
            </a:r>
            <a:r>
              <a:rPr lang="en-US" sz="3600" baseline="300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9:00 Shotgun		</a:t>
            </a:r>
          </a:p>
          <a:p>
            <a:pPr marL="914400" lvl="2" indent="0">
              <a:buNone/>
            </a:pPr>
            <a:r>
              <a:rPr lang="en-US" sz="3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sz="36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4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2880" y="155449"/>
            <a:ext cx="11777472" cy="140817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 to Iowa State University</a:t>
            </a:r>
            <a:b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Veenker Memorial Golf Course</a:t>
            </a:r>
          </a:p>
          <a:p>
            <a:pPr algn="ctr"/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7867">
        <p:fade/>
      </p:transition>
    </mc:Choice>
    <mc:Fallback xmlns="">
      <p:transition spd="med" advClick="0" advTm="7867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26506</TotalTime>
  <Words>503</Words>
  <Application>Microsoft Office PowerPoint</Application>
  <PresentationFormat>Widescreen</PresentationFormat>
  <Paragraphs>97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Times New Roman</vt:lpstr>
      <vt:lpstr>Wingdings 3</vt:lpstr>
      <vt:lpstr>Wisp</vt:lpstr>
      <vt:lpstr>Welcome to Iowa State University Veenker Memorial Golf Course</vt:lpstr>
      <vt:lpstr>PowerPoint Presentation</vt:lpstr>
      <vt:lpstr>Up Coming Open Events     </vt:lpstr>
    </vt:vector>
  </TitlesOfParts>
  <Company>Iowa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Iowa State University Veenker Memorial Golf Course</dc:title>
  <dc:creator>Balsley, Teresa E [FPM]</dc:creator>
  <cp:lastModifiedBy>Balsley, Teresa E [VEENK]</cp:lastModifiedBy>
  <cp:revision>479</cp:revision>
  <dcterms:created xsi:type="dcterms:W3CDTF">2017-02-20T00:32:32Z</dcterms:created>
  <dcterms:modified xsi:type="dcterms:W3CDTF">2026-08-09T19:37:49Z</dcterms:modified>
</cp:coreProperties>
</file>